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96" r:id="rId4"/>
    <p:sldId id="281" r:id="rId5"/>
    <p:sldId id="16602688" r:id="rId6"/>
    <p:sldId id="16602685" r:id="rId7"/>
    <p:sldId id="16602683" r:id="rId8"/>
    <p:sldId id="16602686" r:id="rId9"/>
    <p:sldId id="16602684" r:id="rId10"/>
    <p:sldId id="16602696" r:id="rId11"/>
    <p:sldId id="16602681" r:id="rId12"/>
    <p:sldId id="16602697" r:id="rId13"/>
    <p:sldId id="16602699" r:id="rId14"/>
    <p:sldId id="16602700" r:id="rId15"/>
    <p:sldId id="282" r:id="rId16"/>
    <p:sldId id="16602691" r:id="rId17"/>
    <p:sldId id="16602689" r:id="rId18"/>
    <p:sldId id="16602690" r:id="rId19"/>
    <p:sldId id="299" r:id="rId20"/>
    <p:sldId id="328" r:id="rId21"/>
    <p:sldId id="284" r:id="rId22"/>
    <p:sldId id="294" r:id="rId23"/>
    <p:sldId id="16602692" r:id="rId24"/>
  </p:sldIdLst>
  <p:sldSz cx="12192000" cy="6858000"/>
  <p:notesSz cx="7104063" cy="10234613"/>
  <p:embeddedFontLst>
    <p:embeddedFont>
      <p:font typeface="汉仪雅酷黑W" panose="02010600030101010101" charset="-122"/>
      <p:regular r:id="rId27"/>
    </p:embeddedFont>
    <p:embeddedFont>
      <p:font typeface="汉仪正圆 55简" panose="00020600040101010101" charset="-122"/>
      <p:regular r:id="rId28"/>
    </p:embeddedFont>
    <p:embeddedFont>
      <p:font typeface="Cascadia Mono SemiBold" panose="020B0609020000020004" pitchFamily="49" charset="0"/>
      <p:bold r:id="rId29"/>
      <p:boldItalic r:id="rId30"/>
    </p:embeddedFont>
    <p:embeddedFont>
      <p:font typeface="DingTalk Sans" panose="00020600040101000101" pitchFamily="18" charset="0"/>
      <p:regular r:id="rId31"/>
    </p:embeddedFont>
    <p:embeddedFont>
      <p:font typeface="HarmonyOS Sans SC" panose="00000500000000000000" pitchFamily="2" charset="-122"/>
      <p:regular r:id="rId32"/>
      <p:bold r:id="rId33"/>
    </p:embeddedFont>
    <p:embeddedFont>
      <p:font typeface="阿里巴巴普惠体 B" panose="00020600040101010101" pitchFamily="18" charset="-122"/>
      <p:bold r:id="rId34"/>
    </p:embeddedFont>
    <p:embeddedFont>
      <p:font typeface="阿里巴巴普惠体 R" panose="00020600040101010101" pitchFamily="18" charset="-122"/>
      <p:regular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钉钉进步体" panose="00020600040101010101" pitchFamily="18" charset="-122"/>
      <p:regular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82" d="100"/>
          <a:sy n="82" d="100"/>
        </p:scale>
        <p:origin x="75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2025/10/7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51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54CA6-0633-6468-371C-AD26BA524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48C57E-99A3-B351-AABB-ACD425008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779839-88C7-79B3-47D7-A49B5EAD1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多智能体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-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知识库协作系统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汉仪正圆 55简" panose="00020600040101010101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9ACD89-913D-82DA-15A1-C644BF4D7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760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多学科客制化评估系统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汉仪正圆 55简" panose="00020600040101010101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D6F8-60AE-B5FD-9D62-E2E40A6A7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67A8BE-A8A1-D50A-F76C-7876C0A92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C6BD00-EA6D-AEF2-CC02-4D8CA7EE1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多学科客制化评估系统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汉仪正圆 55简" panose="00020600040101010101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F75475-C0C6-EB88-AB84-D55A47730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36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E6DE-7420-20B7-8295-EA3C7F5E5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E84531-0F27-D01F-6B07-1F4C6EFF3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B77139-8F20-9E9C-4F6F-1BA5A42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游戏化学习平台及评估系统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汉仪正圆 55简" panose="00020600040101010101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0288B-DABC-59A3-72E5-93FBFD92A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431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1FC4D-66A4-128F-9C58-D187DB046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605ACD-E9DD-4598-340E-B6EE29DAA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2E265B-1AA5-784A-D697-A695DE277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游戏化学习平台及评估系统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汉仪正圆 55简" panose="00020600040101010101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091AFC-C1DD-C476-1BFF-C73D9179F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031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62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148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28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26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24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多智能体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-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汉仪正圆 55简" panose="00020600040101010101" charset="-122"/>
                <a:cs typeface="+mn-cs"/>
              </a:rPr>
              <a:t>知识库协作系统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汉仪正圆 55简" panose="00020600040101010101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49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8.png"/><Relationship Id="rId17" Type="http://schemas.openxmlformats.org/officeDocument/2006/relationships/image" Target="../media/image21.png"/><Relationship Id="rId2" Type="http://schemas.openxmlformats.org/officeDocument/2006/relationships/tags" Target="../tags/tag25.xml"/><Relationship Id="rId16" Type="http://schemas.openxmlformats.org/officeDocument/2006/relationships/image" Target="../media/image51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47.png"/><Relationship Id="rId5" Type="http://schemas.openxmlformats.org/officeDocument/2006/relationships/tags" Target="../tags/tag28.xml"/><Relationship Id="rId15" Type="http://schemas.openxmlformats.org/officeDocument/2006/relationships/image" Target="../media/image50.png"/><Relationship Id="rId10" Type="http://schemas.openxmlformats.org/officeDocument/2006/relationships/image" Target="../media/image12.png"/><Relationship Id="rId4" Type="http://schemas.openxmlformats.org/officeDocument/2006/relationships/tags" Target="../tags/tag27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54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jpeg"/><Relationship Id="rId2" Type="http://schemas.openxmlformats.org/officeDocument/2006/relationships/tags" Target="../tags/tag31.xml"/><Relationship Id="rId16" Type="http://schemas.openxmlformats.org/officeDocument/2006/relationships/image" Target="../media/image5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52.jpeg"/><Relationship Id="rId5" Type="http://schemas.openxmlformats.org/officeDocument/2006/relationships/tags" Target="../tags/tag34.xml"/><Relationship Id="rId15" Type="http://schemas.openxmlformats.org/officeDocument/2006/relationships/image" Target="../media/image56.png"/><Relationship Id="rId10" Type="http://schemas.openxmlformats.org/officeDocument/2006/relationships/image" Target="../media/image21.png"/><Relationship Id="rId4" Type="http://schemas.openxmlformats.org/officeDocument/2006/relationships/tags" Target="../tags/tag33.xml"/><Relationship Id="rId9" Type="http://schemas.openxmlformats.org/officeDocument/2006/relationships/image" Target="../media/image3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54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jpeg"/><Relationship Id="rId2" Type="http://schemas.openxmlformats.org/officeDocument/2006/relationships/tags" Target="../tags/tag37.xml"/><Relationship Id="rId16" Type="http://schemas.openxmlformats.org/officeDocument/2006/relationships/image" Target="../media/image57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52.jpeg"/><Relationship Id="rId5" Type="http://schemas.openxmlformats.org/officeDocument/2006/relationships/tags" Target="../tags/tag40.xml"/><Relationship Id="rId15" Type="http://schemas.openxmlformats.org/officeDocument/2006/relationships/image" Target="../media/image56.png"/><Relationship Id="rId10" Type="http://schemas.openxmlformats.org/officeDocument/2006/relationships/image" Target="../media/image21.png"/><Relationship Id="rId4" Type="http://schemas.openxmlformats.org/officeDocument/2006/relationships/tags" Target="../tags/tag39.xml"/><Relationship Id="rId9" Type="http://schemas.openxmlformats.org/officeDocument/2006/relationships/image" Target="../media/image3.png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54.png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jpeg"/><Relationship Id="rId2" Type="http://schemas.openxmlformats.org/officeDocument/2006/relationships/tags" Target="../tags/tag43.xml"/><Relationship Id="rId16" Type="http://schemas.openxmlformats.org/officeDocument/2006/relationships/image" Target="../media/image57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52.jpeg"/><Relationship Id="rId5" Type="http://schemas.openxmlformats.org/officeDocument/2006/relationships/tags" Target="../tags/tag46.xml"/><Relationship Id="rId15" Type="http://schemas.openxmlformats.org/officeDocument/2006/relationships/image" Target="../media/image56.png"/><Relationship Id="rId10" Type="http://schemas.openxmlformats.org/officeDocument/2006/relationships/image" Target="../media/image21.png"/><Relationship Id="rId4" Type="http://schemas.openxmlformats.org/officeDocument/2006/relationships/tags" Target="../tags/tag45.xml"/><Relationship Id="rId9" Type="http://schemas.openxmlformats.org/officeDocument/2006/relationships/image" Target="../media/image3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54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jpeg"/><Relationship Id="rId2" Type="http://schemas.openxmlformats.org/officeDocument/2006/relationships/tags" Target="../tags/tag49.xml"/><Relationship Id="rId16" Type="http://schemas.openxmlformats.org/officeDocument/2006/relationships/image" Target="../media/image57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2.jpeg"/><Relationship Id="rId5" Type="http://schemas.openxmlformats.org/officeDocument/2006/relationships/tags" Target="../tags/tag52.xml"/><Relationship Id="rId15" Type="http://schemas.openxmlformats.org/officeDocument/2006/relationships/image" Target="../media/image56.png"/><Relationship Id="rId10" Type="http://schemas.openxmlformats.org/officeDocument/2006/relationships/image" Target="../media/image21.png"/><Relationship Id="rId4" Type="http://schemas.openxmlformats.org/officeDocument/2006/relationships/tags" Target="../tags/tag51.xml"/><Relationship Id="rId9" Type="http://schemas.openxmlformats.org/officeDocument/2006/relationships/image" Target="../media/image3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eg"/><Relationship Id="rId4" Type="http://schemas.openxmlformats.org/officeDocument/2006/relationships/image" Target="../media/image7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chart" Target="../charts/chart1.xml"/><Relationship Id="rId10" Type="http://schemas.openxmlformats.org/officeDocument/2006/relationships/image" Target="../media/image83.svg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29.jpeg"/><Relationship Id="rId18" Type="http://schemas.openxmlformats.org/officeDocument/2006/relationships/image" Target="../media/image34.jpeg"/><Relationship Id="rId26" Type="http://schemas.openxmlformats.org/officeDocument/2006/relationships/image" Target="../media/image42.png"/><Relationship Id="rId3" Type="http://schemas.openxmlformats.org/officeDocument/2006/relationships/tags" Target="../tags/tag13.xml"/><Relationship Id="rId21" Type="http://schemas.openxmlformats.org/officeDocument/2006/relationships/image" Target="../media/image37.jpeg"/><Relationship Id="rId7" Type="http://schemas.openxmlformats.org/officeDocument/2006/relationships/tags" Target="../tags/tag17.xml"/><Relationship Id="rId12" Type="http://schemas.openxmlformats.org/officeDocument/2006/relationships/image" Target="../media/image27.png"/><Relationship Id="rId17" Type="http://schemas.openxmlformats.org/officeDocument/2006/relationships/image" Target="../media/image33.jpeg"/><Relationship Id="rId25" Type="http://schemas.openxmlformats.org/officeDocument/2006/relationships/image" Target="../media/image41.png"/><Relationship Id="rId2" Type="http://schemas.openxmlformats.org/officeDocument/2006/relationships/tags" Target="../tags/tag12.xml"/><Relationship Id="rId16" Type="http://schemas.openxmlformats.org/officeDocument/2006/relationships/image" Target="../media/image32.jpeg"/><Relationship Id="rId20" Type="http://schemas.openxmlformats.org/officeDocument/2006/relationships/image" Target="../media/image36.jpeg"/><Relationship Id="rId29" Type="http://schemas.openxmlformats.org/officeDocument/2006/relationships/image" Target="../media/image45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8.png"/><Relationship Id="rId24" Type="http://schemas.openxmlformats.org/officeDocument/2006/relationships/image" Target="../media/image40.png"/><Relationship Id="rId5" Type="http://schemas.openxmlformats.org/officeDocument/2006/relationships/tags" Target="../tags/tag15.xml"/><Relationship Id="rId15" Type="http://schemas.openxmlformats.org/officeDocument/2006/relationships/image" Target="../media/image31.jpe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3.png"/><Relationship Id="rId19" Type="http://schemas.openxmlformats.org/officeDocument/2006/relationships/image" Target="../media/image35.jpeg"/><Relationship Id="rId4" Type="http://schemas.openxmlformats.org/officeDocument/2006/relationships/tags" Target="../tags/tag14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30.jpe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49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8.png"/><Relationship Id="rId17" Type="http://schemas.openxmlformats.org/officeDocument/2006/relationships/image" Target="../media/image21.png"/><Relationship Id="rId2" Type="http://schemas.openxmlformats.org/officeDocument/2006/relationships/tags" Target="../tags/tag19.xml"/><Relationship Id="rId16" Type="http://schemas.openxmlformats.org/officeDocument/2006/relationships/image" Target="../media/image51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47.png"/><Relationship Id="rId5" Type="http://schemas.openxmlformats.org/officeDocument/2006/relationships/tags" Target="../tags/tag22.xml"/><Relationship Id="rId15" Type="http://schemas.openxmlformats.org/officeDocument/2006/relationships/image" Target="../media/image50.png"/><Relationship Id="rId10" Type="http://schemas.openxmlformats.org/officeDocument/2006/relationships/image" Target="../media/image12.png"/><Relationship Id="rId4" Type="http://schemas.openxmlformats.org/officeDocument/2006/relationships/tags" Target="../tags/tag21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E1D4F-8A7A-0C24-137A-B013027AF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829C1CB9-3635-4B2C-2691-9FC62BB60A8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6611634-D4AC-07DD-7D18-DFB98A6067F7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6EAF9B0-61BA-06EA-EAE5-970D65065085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552723C-9953-AE68-B346-D0BD0D8E073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7FE98A-A304-32B5-88B3-58093ABD0DA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15D1B6C-844E-215B-91EB-932FE56F628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7B25611-14E7-2CCE-1310-0879A91D7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28D41B6-459B-CD59-7A3B-3C1E127FD0A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73FFC26-47E5-6357-A253-D395C515F26E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01E7AA8C-9A52-B42B-545F-FC65A14BBBC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1A0F6639-43BB-D531-D03E-6761D336BA29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E51DE150-863E-7A2C-5DED-809E356DF819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C3FCFF22-14D0-138A-34D6-0E762B940016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23280271-CCB9-B4D5-E335-482CA422E8C3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B99E8AE3-72E2-5B74-661F-1FAAFDE61B62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A77050D-102F-0F0E-3409-D1586C0B1FDD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3B7C350D-18A9-CB96-1954-A18420DE6924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CE08B3D8-94E0-A46E-190E-621047498C3A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6EA0BFB8-CD66-C4D0-76D0-6C8CDA79CFA9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739EE5C5-64A4-0C04-DA0A-89CAA5C4B78A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86073BF0-BBF6-D813-DFE8-7FCDB18E730C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B79886C0-3293-D272-ACC1-85B821F6A21A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E360D201-BCB7-5742-2F67-FFC0E308BE9C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EE1B9872-7391-BB85-F6BC-16FE56C73C3D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580EC21D-AEA4-B60F-558C-2BB98695F060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69A819CF-3819-5FE1-46F1-71D48673C29D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0218F336-6EFA-6C06-253B-7D60D41C91E0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273C5DB1-190B-154A-1E3B-27B9056F3CD4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24913C5C-BF5F-AF67-E2F1-D7A86AC84E06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D980AEE4-99E2-0140-79AD-F628B4DEBEC8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A874DBEE-81EB-E7F0-D15B-2DE283A71E10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DFA535FE-735A-BF0E-0712-0108F720C6DE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7FC961DE-577E-07EE-6238-816A87BCF46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4909CE24-CBC6-BF3C-D3DC-DE7435FCFD0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6F9A1820-220A-05B2-C860-496A38D5D80D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CF2E43DB-5C92-188E-A610-BF987C9BB4F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54F21D23-ABAB-4768-E27B-56C79D615FB1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637193EA-9FD3-800A-F2B2-7DD411E8E67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0FCA3290-2EE6-91F6-9ED7-DEF1F26B25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CD1E40A0-7C37-99E6-DCE9-71457C178AA8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786C8A86-AEFE-2F83-A7D4-ABDBD1642A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C138BB3D-5311-DE10-6598-193622A575D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DE3F7451-8C27-20F5-28A7-7FE8B2EE1BE2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6C852226-81D9-6321-D81C-70EC59395943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15727C16-B04E-8F54-2105-932E6A05778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A72A4AF-2713-39CC-091C-25D4797BB7BC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D4A4589-C0DA-B9B2-1E9D-DAA7219A9AE9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2DD1E2A8-31A5-8976-6FF1-6E2000F3FA8F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FF709048-6C7D-0F86-022A-33372C543BB4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5245AD1A-B0BE-0F58-E8D6-FE823C163925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C8D36244-CA06-A5C6-8060-33896F2281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9A496F81-5586-241B-0289-9D493E5818A0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5107D095-CE9E-EA01-E561-C601371F6D9A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3FF72852-F9B8-B99D-339F-1D914B147EC4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187046D9-898F-21DB-795B-0C7E82780051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3AE3C832-9837-9999-0103-5BD29CAD5A6E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D054A870-254A-FAAF-7CEA-0AFBA81BCDA6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976C5BD7-90CF-09D7-CA10-2D7B0FF3B366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0B37D1E1-99E5-EDA6-5978-D30D38475043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9372CD96-8A9E-0AAC-0BA2-42582AABC3DF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EB9652BC-F96C-50A7-7F7F-A509F6D45E6F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F68FEF3E-8FE6-DA0D-B6F2-097EFCDE47D4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0BE7C8B-8D10-1A7B-6D64-0AE22485D62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8A0111FA-7965-692B-5597-2C2D48C0FFC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0EC3159C-C83C-8CBF-72AD-8168BBF8991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DEC5D796-481C-9D3B-796E-BB414494C43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AE9A8F3F-E92F-5331-B2F4-130C0B245E49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96A6DA61-CF4E-F5F5-E4DB-BA184640B817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F50DB3B-9F43-9642-AD52-E64E47A6E1ED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23E30CEC-725B-B5A4-6118-0C0DE1F8F5B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4C155029-662B-AA8D-A38E-94F14944E3AF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BE22781E-766A-C7B2-C1F5-3CA44B06689E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7A5732A7-0026-1698-E58A-7AB3AC4DB09D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FE9EB2A4-BE3F-1959-1DEA-090EB61CE473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C4432253-D526-B47F-34B9-1751A525C1B1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2A6F95B2-6107-8D67-EE4D-2ACE12FE3918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4C6F28F0-B879-C50F-B80E-EFD6A6F72F6E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E5E54040-0746-F38F-4F35-58866E0CD4E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A1649F10-C98D-DB5E-063C-1D92124A90C1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96DB58F7-B19E-9BE9-D848-0B6EE878CDE7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2DA713F8-F3C4-8E97-2711-51F915C2D3A0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6C7165B9-0C92-BFAC-8D34-CA71A07BF5F6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E50FDF85-F367-C77C-CFE2-23A2DE8EE3B6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708F64A-5C4D-B68A-4B88-3A669F0FFEB3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AF1B05D7-7DB5-16D9-1715-1AE8D063A4BA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2724EE62-4395-F331-F95B-2AD8423FE71A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6FCA5E4-45D8-F0F5-94EA-F379CA26ADE4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851B28AB-B6F5-665E-95C1-AEEA642146A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83DE00A7-F528-6A3F-182D-7C70FC59E635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445D60A9-A5C4-14EC-A596-98B41D278190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3EA730F6-2C21-9130-73F1-248309D54176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3FFAD8E1-95BC-1876-7F60-73C0300D79C6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2199F2B6-9CB7-034B-5E8C-1069821CD9BF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29EDFA10-6E7C-ED39-EF6F-951487AA8872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9EC2277E-360A-66FC-78FD-4CBEFE841C7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EB864043-E9EC-9980-2737-BEF199198B83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A370D456-D83B-C7E5-D619-1B8618040511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B654B143-9609-F193-FFDB-76DA7AB5419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15039A49-D22E-9E46-37CA-0393CF88CFD1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3979DFD4-BAB8-AA2B-EB10-B131E1B1C398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91574C58-CCCD-25AC-5F26-37985A83856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5098B564-9CFB-16CE-8E71-10C6F9AF5159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AA871557-8C34-9E3E-9C9E-EA15BF96771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2EF77B1E-61CC-9D02-BDBE-C66D19950F6E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7FE91132-4915-65EE-29EB-501C7A5D43A1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C42270AC-1AAB-4FEF-8692-C1774D9A51E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8DF27BF3-B671-8588-B2C2-D4FFB4EB6D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A6003968-2BDF-591E-4955-C2E469E26B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F46216E-C0C7-1BE4-5450-7F98C1AAE9BC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0E61A0C2-B6AE-CDB3-E7D6-762E04E7620B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F6D125C5-C61B-02F8-449B-88344FF0400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393217D2-FC2E-570C-B7EC-A610FB1C2A8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7FC3EA4-975D-6832-EF10-5A662F416E8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220B874-7608-9183-0B16-3D5F1D6059AA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83AC78B-0736-E0F3-E1AD-2C30815975FD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0C45DA9-AFD7-F64A-BE6D-5E47D4C5B077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BF0AABA4-88DF-43D7-FF2D-027173AD6E49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8D3748C-5472-E7E1-D14F-869BB9BFF71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50D9CAB9-82F2-1379-1C9C-17E2D3EB7575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2E30ED9-3991-8A14-8743-68E01D8E5ED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4EE5823D-1B4C-303E-1394-E3F70574392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9C5DC83E-AA21-3C41-D561-74293FC4125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E866F2C6-968B-180F-206C-53F60DF309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588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6C2FE-1FAB-7260-D31C-8520BD534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ECDD149-27A2-2DD6-F78A-5B5AFE521A7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6288DB6-A7C7-6D3A-28C9-DF2C085E13F8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6019A6-A3B1-6B6C-42CF-82BAE3DA976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9A98F1F-C886-352B-13C5-7AE28F4D1FA6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294BEAF-608C-C06B-E8EF-F8722E7BDD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3C24447-9828-A6B3-1626-40F78E54F3E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8085F40-3A0A-876D-5873-54D496C5B1E6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C21E04EE-4CB2-0974-87D1-2D1AEE9C7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8B00DAF1-9BF3-59CF-A4CC-382B2477E0F7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152DB0B4-3214-8DAA-5982-8A6B3D374957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382A6ED6-D7E2-AF9E-05C4-9924702A661A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DC05C96B-24F5-D236-7B05-284DECD933DA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B542976-669B-2625-31DE-D4D28E9A263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34B6FCC-64CB-4A6B-CFAA-0F19BD537B1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3693D3EA-E5FA-9968-66B1-05D122E5184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272794F1-1205-644B-221A-2EDA758CD977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FF6A9A64-2F40-35C3-5DCA-5713518B800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4DBFC56-F9A6-1238-5B04-6179B0C71AB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68FDE73-5DB4-E76E-AC7A-3B130C373064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5DB4426-55E8-1927-3CF2-5C66FD5926A7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A43AB133-62D0-ADF6-9AA5-ABA8185EF6C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94F3B11-F497-9F77-2D7B-1E3071901E6F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9F980E99-393D-A8C2-D2EC-ECD989259744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B37D7761-8664-3796-F205-36E09844447F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4B62F860-7F46-A90A-CAC4-A96F9AEA7CC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E851239-3C5A-9AA7-9E62-AFC58DB23E0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3601B6B2-2808-FE66-8760-E2A739F0E1BB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2F050078-FB32-7B50-449C-28BD168DD3D6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35425ACB-4A8E-D89E-60AA-9D21A965D3C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F30FF5A-FE95-707B-8381-4FB7750F2F87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0C43C05-711A-8DA6-4081-16086242709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C0012DBF-8124-E412-73D0-5D9EB63E5C3D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2C23621F-CF44-86F8-8D7A-EE3797E10C8B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91C1CAC-5F92-1056-7D2E-B35DF1C7E8DD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B1D4E3D7-B4F2-D87D-3306-9BC7959EBE9A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3B355F92-D53D-7535-9F0C-CC5439176918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02DA865-A62D-1FDC-129E-10823173A0BD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5BECFE6D-7302-B282-5744-3202A10A7FA8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073D5F40-55B8-2EBA-C17C-74FE1D9CDA6D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3C20D03F-7DA1-4BA5-83A7-5AD7A29B702E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38AD026-31A8-03C2-429E-9CF661FEECB5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377699EB-920E-AD85-99EC-20811C24844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71BCF840-D4E6-FA77-B491-A7CB61B20081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F60288F-A74E-7CE1-DC76-8E3F39DCF3FF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10171F60-3DAA-C934-38EA-4060DD007688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83DC789B-503F-3A1C-87D3-E65446AA415E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C3D5F68-435D-F35C-9EA4-B594F21E00DA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93C1D4E-6789-EE94-7157-4D7C3EE7CF7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CF6253D6-A8E1-C131-B12A-F2799F81ADAC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E1FED91-4D52-C30F-05AC-563598303E5A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7FD964-A05C-1588-B8B0-AA59645098A7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68650742-809B-0711-FC36-CCD49739A85D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03DB02EC-7CB3-9ACA-1044-2E6D2412E4F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6ABC150D-0F11-5F36-B0BF-9B46E5B35ED7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AD96E905-7D1C-CC34-7D2B-E2042EBAFA99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82E81A4-E39F-A8F3-3204-93D94D12308A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AC603A94-F077-F90E-5ECB-6105C9F43CB7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47ACEED-E60A-C86B-5007-11E1CA0C8C29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E2D40191-A6B8-8297-E28C-285AF0A237A5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26C6793A-4466-F6CA-F50E-E31BD083BC7C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DB0632E-DA62-0BDA-7F1A-AA9AECDB5376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897A6B4-30B5-8073-9218-60F6E8FAED9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AE2B3FFB-C22A-77BA-5AB7-F47D44B61CAA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E1FBEF46-DDDC-2092-CAA6-E3CEBC5A5A1C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4D586DB-ABDB-B08D-5F56-4888E18E59AE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BB32B002-C908-C03D-0F78-FADBA7E00592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28E87980-14A9-263F-2EB3-44529B2C5756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425A23C-85B1-50AC-6DC2-3B8A87696A78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F839BCA-7F35-AF80-9D9D-07C950B68D6D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49E10A8B-6618-C2D1-F4A6-A558A45ACE4B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B797DD9-F19E-A55E-8A6B-5D485CB1D63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AC33659-0A1E-ED5A-C50F-3D62200B2E54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5A5C7A89-DDA8-67D4-3DE2-296EF82CD90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1D13EDD9-CE5B-4438-81FA-6D4CCFC6DE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3F7455E1-5FA9-60F5-C990-EB36958B4F8E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D68A1B72-2D35-31E4-3472-1D7BFF237B3B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2D152418-B188-BFEF-503D-54B84FB54E12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7EFEB459-811C-EA12-AFE1-B1468AA5BAC0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547656E8-53AE-2492-6A5D-B4627E2F2D4F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2C840C8E-B395-01DA-4E80-B660AE51F4F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DE595D79-66A3-FA91-DDC5-676F54AA596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B8C7AFA-2C38-4A93-F64B-C249D901F4AF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47A96C86-D335-1413-3B1C-BA4FC05C4AB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A3C84BE8-FBD6-A818-D6A4-26C8C55DFACA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B62F4BEB-92EF-5994-C180-15732194330C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F4E7CE24-1F65-7483-6318-C1FFD500653D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D3B24A12-CFD9-5575-EA94-0251051763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7564B06B-B201-97FE-45B1-E4066967AD85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8F40A0C-1678-27E5-97F1-F11D35E86DDD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814409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71270-56B0-D32F-CA3E-049871822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AE7C528-0AC0-FBFC-12CB-5D89714BDC0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B0F6018B-F3A8-5C11-B7B1-A13534AF5DD8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A85F64E-4044-08BC-6701-3F2F99D63D0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D5B68E3-D4E5-32D5-1F3B-D0C1B3DF0B1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AE0A37C-CDCD-EB15-A475-002BAD72B6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64AFDA2-EC02-DA9C-B3A4-A3159E0373D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54724B7-ABC8-FF98-BC2B-167034B1672C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6C52DCB3-3CA5-D52E-19C7-1FEECA33B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C79832F-06D7-940E-917A-5C1AF8FC97BB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7D4C4FA6-E323-24FD-4E5E-4A819699FD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9557339-66FE-65B2-1EAC-AF40A366A8B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82AA9574-9EF5-DB33-1867-DF7E5421870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0E060B4-AF1D-4707-D41A-C862D144CC5D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35BE897-D499-DD92-BE17-F026196A62E3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04AB9C4E-B187-A836-00C2-76CB385C98B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079488AD-DA42-8450-C698-FDD95F3D50E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72813CC0-AFE1-1155-7BA3-F2E07A701BE4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82CBF6C5-C061-A8C7-1D17-37438E5222A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8230CA8-369B-95CB-16C1-8D21C9C7A42D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5DD5B2F-8F13-A796-3FDE-8747F6B490F4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E7E762C2-C7C4-E67E-881D-4492D6F18E2A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72FDB97-0CF5-E615-D2F2-665F1DBC017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71844A30-2640-48E8-CB30-1E44714971E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F6ED7054-6946-F469-9A78-07E866E8E0CE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E4153C66-D7AC-1C71-B746-9585E7293C3A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2F41D6-409A-2983-A651-56793B3D49FD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07A4A4FE-CE6F-34FC-9132-9F8BE1177A5B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C8D3B5C4-AEA2-F7DC-3B97-50CA9CDCC48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17B857B7-54F2-38C6-9363-44456EF1E3D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5CD3E6D-EAC7-03C4-D158-D597EA161AEE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118E1853-C95F-77C0-1BBE-E6FF5E16F8A8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FDF272C2-9769-D6EA-5828-2F9DF7761624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192D1E74-552C-DA09-BAA2-F9B4EB6F7688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E0158D1-AC98-C3E5-BA09-701FD55ABC7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B142779E-71ED-C922-7BD8-8ABD778AEF4F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9680C276-9F58-47B3-95EA-D60CCFAE65C0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045AD70-FAD7-6177-1772-7B4653E4270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EA035C03-33BD-3041-A28E-7B5454DEAAB3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8572BB40-0290-CDE7-14F6-2C7B50F0ABAC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C9F0846D-C008-4F79-EEB9-C4E2E474D655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7F15F1A-8F33-6EB0-9725-10420ACFBA10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151905D3-3192-786F-4FB0-F26B851AFB39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4C533D50-2EA6-8C90-C7A9-EAE4F0F6757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9B696CD-71B5-3E3B-2EA7-8D5751A75152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41FFC105-741F-4100-0E97-4513453916BB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D0003532-4488-9A03-A325-07E854FF47EB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4912D0F4-8D05-FC22-4FA1-1B25F73768DF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701DA39-EFE0-821B-95E0-C5AE993FF9EC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8C3A5388-7BF2-E1C9-C057-BA0BF6884786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AA6CF4EC-1EB4-BA0E-D90F-28E9374ABF04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90EAC57-895D-4F3D-FCC8-A86B8C60FB47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02FEB225-3758-0AA8-B788-66936A202E06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407B127-40A0-29AD-F341-DFE851701CE4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27C76D6F-B2E1-EF1B-DC82-50C3585C5FDF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155F1162-DFCE-D578-36D1-8617A9A14AB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4F3C2C8-9CF0-CE2A-1BAA-6EA63D0EB9C9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3AF28AC3-C684-1CD3-B66F-F86B968CFB8D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E6DD858E-B4B9-8EAE-A981-2A990D02D3EA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2056CB0-6D27-1660-57D9-E025ADE28390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C343CED3-2FC1-D7EA-477B-A387A749901C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42DBAC4-51A7-B11F-AC50-63461D22CB41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E8A09D7-73A5-458F-0524-96C320593298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98BA37D-AD92-371D-5C7D-247A7B8E8A68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6847230A-56FE-2A1D-2203-84605902E741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F7511A7-6C11-F4EC-35A8-C5E6B9DB48AF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E2C08B08-2503-E465-C60E-46DCD8D1F0A9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8B36BD76-2661-0F40-D22C-FFD79E8FA39E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0C0E3E7-8FC7-EE21-DC52-1716A72D9DE7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276C6657-2C3C-BF19-331B-9B49E4FC2122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D4726641-4F26-AD69-FB25-3CEAB7464E81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7EB1DBE-B85D-B216-A4BD-BD741F2A240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ECB1B4C-A1A6-673B-1D39-5BCAC3ABC8AD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8ADAE0DC-8BCA-60B4-BBD1-C0E4C3B3B8C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D746F9B4-0EBA-8874-BEEF-EDA10131BE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5CF79EC5-00FD-1295-F01E-D08F5BE21B40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4F018B38-23C4-3B23-2CC3-DC07F924A641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4837530-74E7-3FAB-C810-C05E3A2C7107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10B337-3412-DACD-A2D1-24FA2ABE09F0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6D8778B-86A4-7855-2092-3BC4EE9CFB5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608E8151-DA33-1965-F1C3-2548B87196B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17639B28-DE4A-B248-5F31-AEF11B5C341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151550BE-431A-DFC3-40C5-7AD5A352FA23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301CCDCD-6C4A-A1B1-4C72-1645D70B3BFC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2B95FB6-8046-92E4-FE56-4A0A0BFBF77E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0501581A-2F62-FCC9-99C1-88C7DED283E6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35A0ED51-E125-EC7C-EE5E-0F5E1477A2D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EB4AA263-B433-9A04-BBA0-1862DBF5D5B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5ED7EEBD-7A8B-8479-C1B4-9D21BB5DEB3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33E392C-B913-6FC0-88AE-BFAB35C5CC4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359978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FD13-49A5-45EE-F66D-ACDED55D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E5644EB-A194-9B8B-C212-AF9C86B365B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624457F6-FE34-9863-825D-13F2716EA7DE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A203BFE-A0FB-AF32-AE95-11E8EBF4C44A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536D01D-3DA8-C1A8-5A84-E96676A03BDC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F009CE7-CB50-0061-C1A1-FAE9007B0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61E02CB-C72A-F8DE-B9F3-077822A439D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341F7F2-57D8-0ECE-678E-0264A0D57FF2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3558459-6251-5277-228B-E4A796E29D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7C4F5A39-572E-A4A4-3978-B389F93C6AD9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F3D039-9053-6AFB-9B7E-62FDE91D07C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AC46EA5-3ED0-6AA0-5E9C-A6FDA24D7D8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A0F84FBB-6477-35BC-832D-E8EC83D33757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BFA62300-EC8E-AF6D-9D2C-78B3BDD8D597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9FBCAA56-18B7-7D79-3C28-77EB6B8138D0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537ED6D9-0422-7201-C7C7-87BDF7A7490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09265099-1A2D-70DF-CD40-FBA7671C62C4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2F32EAC9-C699-A2D2-552C-88E06D030B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CFE1A5D6-0000-F648-D680-561210BC2B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81CD917F-3EA7-DD59-2333-9A1F2D5EB91B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E1C4041-2A77-15D6-A828-42D5D2A8ABF4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5B6347EA-4F0C-AB9C-0994-8DC88FA4A04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4CD5AC1-2C63-017A-702E-F45D112CE9D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C9AB1FED-5B1A-D9AA-3C11-495D5395F1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FBFACFB9-E15C-91B3-4072-7F025D2DE99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245A95CF-662B-347D-C5FC-F30CAF00274A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7CED5F4-BFCC-7553-E909-B302E081A72F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6B5161F9-B2FC-F36D-A5C5-61D81382CA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2E34E6C-0575-5706-0762-3865F78C82E9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E34BC541-4FEF-1B7E-D59E-C732C7CBDF2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0706B36-9143-141F-E93A-34FB1B05A30E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9A14CF71-A554-6E07-B4F2-A2E9D4FCA2FE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95C4D119-895A-C13A-60E5-435D0D29AA3E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81B799FA-5032-ABD9-3643-4B55E98681E7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B2CF569-2082-00BC-DF84-7F347D84EFA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CC05291-2589-453E-7AF1-4B5B8DFD9E0D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44E63EB5-CDDC-DD42-283B-E6F20B1787B3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75EF264-FDE2-7727-B27B-DE12F8BEB3EA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6DAFE552-4735-58FE-16DD-56B828FE485E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4E0D4CB-F6FD-BA88-8840-5A3997DEC2D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0D36DDEB-CB84-23D1-4983-3350ACE169A5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A4123B2-A5A2-1CAD-56C4-53B51E8E9F1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E8E7CE66-88EF-BAE8-C351-5A1EA8803888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69AF649A-8786-FB99-B748-AC7FA400A8F4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ED976F8-29DB-40AB-4F05-A8EF77A8B00C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21C3AFB1-BEBC-8109-53B6-41523AC32352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83854457-EACD-3139-4C57-8AD051E21FDA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6D57EE84-2E0E-B323-9B3A-32F9FE94D4DA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0ACA318-30DE-234B-9E7C-90E14C5671A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DEDF33E3-100D-B7B1-E0FD-90B670953EA9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3915F5BB-6EDF-E2B5-068A-16FC935A1B2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0FB585E-1246-6F3C-A75A-FFB746F36B3B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DC4807F-CB91-11EA-C0C6-68C416C74E5A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64707F6-C612-6A3D-FE9C-2D70EC8DAB3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3F5BE08C-94A0-312A-6201-B972E56CCD9C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72C725DF-4CEF-B91D-3A34-556CC999C60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D6032EB-C231-A705-5C49-6E2880D08EAF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2B1EE42-EE82-A428-A2B7-8F1CF9A8E4C2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F325475C-39C9-3394-FFB5-CA56942C4BD6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4714CBD3-6A58-7865-8657-65007809CA47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DB3714F0-61D4-1A8D-11B6-45059EFC7308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D8C339F-8B44-E18C-5781-A9C70BAAA596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C986A4C-0E37-DF40-F880-7F73D93BE8C5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B4898D1-63C6-3934-2636-6E7182FDA957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BB8DE603-154A-0BFD-5FBF-EFDCFDE0ADA6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14295BD-D3D7-8610-245D-F2563F197FE1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038FB438-8554-F9B4-D1FF-1D925D54F596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358895DF-62DE-F8F5-BC7B-90A1763D25FB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5846FE6-5598-6EC5-A072-6D5FEE77C373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464E7D32-A7BE-3BDE-1CFF-C55CC5FFA0A9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7A06A809-1E94-5000-DFD8-5DD141AA1CF6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12E9422-1AAD-7C55-B9FC-7EB0070CB12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F61B85E-5EC0-B9B3-F912-004A0BA47DCC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578E74EE-E7B2-EF67-3BE6-F5706A12222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F0BD770B-561C-13B6-6CD1-6F7B84326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395AF1E2-5DC4-5547-9110-E2D5E99AFCE6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483C0379-905E-6B5A-8A1B-78C0B2D49F9E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4CEEB8C-C894-60CA-4B24-74C5EB56926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C6DA4838-02E8-71DC-F63D-F55382BF4384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FECD854-6E38-E107-F434-F37975583F41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058B285E-EAE0-F5A9-03B3-7D0A5C2F20A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2DB6E1E4-D217-C46A-A2CC-59B5EB2EAB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19F3FADC-E3C6-04B2-7727-80A8D50C16B5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A3AD24D2-E4DA-FC76-349A-094A001DFB56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7E4C434-33CF-E21E-5DC4-5A99B68CA387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E3BC03BA-1F3B-905E-3B79-3AC216B776C6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0BD2330C-A8F6-7526-A810-625BBBA4C0D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30F8BA14-888C-8562-831B-CFDCB14D16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B587B1C4-AF7D-1A74-3E81-91211AA7414E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E4A6D60-DAE2-3565-7E50-8607AF43CB9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12841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847318" y="1947782"/>
            <a:ext cx="1205049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中国国际大学生创新大赛全国银奖团队技术人员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蓝桥杯全国软件和信息技术专业人才大赛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全国大学生服务外包创新创业大赛全国三等奖（独立个人）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浙江省挑战杯大学生课外学术科技作品竞赛金奖团队技术人员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3" y="3126412"/>
            <a:ext cx="9144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882744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89133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892567" y="4129114"/>
            <a:ext cx="11609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浙江省政府奖学金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作为发明人获得一项授权发明专利：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2015564" y="3155914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4F8ED-18A6-9124-896D-A708609A952E}"/>
              </a:ext>
            </a:extLst>
          </p:cNvPr>
          <p:cNvSpPr txBox="1"/>
          <p:nvPr/>
        </p:nvSpPr>
        <p:spPr>
          <a:xfrm>
            <a:off x="7342317" y="1939979"/>
            <a:ext cx="6179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现拥有三项独立软件著作权：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飞思视卫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视频会议人像检测软件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A669AF-F635-670E-CB93-4790BC0CA46C}"/>
              </a:ext>
            </a:extLst>
          </p:cNvPr>
          <p:cNvSpPr txBox="1"/>
          <p:nvPr/>
        </p:nvSpPr>
        <p:spPr>
          <a:xfrm rot="21394001">
            <a:off x="6843395" y="3845825"/>
            <a:ext cx="88095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17EF4D70-0993-7DCB-8FAE-2970C670E9EA}"/>
              </a:ext>
            </a:extLst>
          </p:cNvPr>
          <p:cNvPicPr>
            <a:picLocks/>
          </p:cNvPicPr>
          <p:nvPr/>
        </p:nvPicPr>
        <p:blipFill>
          <a:blip r:embed="rId5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60" y="699620"/>
            <a:ext cx="864000" cy="1152000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99C03D12-DB0E-1511-7845-A3911A20DF71}"/>
              </a:ext>
            </a:extLst>
          </p:cNvPr>
          <p:cNvPicPr>
            <a:picLocks/>
          </p:cNvPicPr>
          <p:nvPr/>
        </p:nvPicPr>
        <p:blipFill>
          <a:blip r:embed="rId6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07" y="734690"/>
            <a:ext cx="864000" cy="1152000"/>
          </a:xfrm>
          <a:prstGeom prst="rect">
            <a:avLst/>
          </a:prstGeom>
        </p:spPr>
      </p:pic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E85ACDBE-2A20-46BA-31ED-FD22163874F5}"/>
              </a:ext>
            </a:extLst>
          </p:cNvPr>
          <p:cNvPicPr>
            <a:picLocks/>
          </p:cNvPicPr>
          <p:nvPr/>
        </p:nvPicPr>
        <p:blipFill>
          <a:blip r:embed="rId7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13" y="710233"/>
            <a:ext cx="864000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现拥有四项软件著作权：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饼图解码者软件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双影协融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人体目标检测软件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曲线图目标检测与提取软件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两项发明专利发明人：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一种基于物理先验和模态修补的火灾救援人体目标检测技术方法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一种基于特征点匹配的曲线图倾斜角度估计与校正方法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计算机科学与技术专业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浙江省挑战杯大学生课外学术科技作品竞赛银奖团队技术负责人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现拥有三项独立软件著作权：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水印溯源维权软件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桌面预警卫士软件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隐盾水印嵌入软件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两项发明专利发明人：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基于盗摄检测和证据留存的主动感知桌面安全方法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一种基于人脸识别和屏幕保护的主动感知桌面安全方法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小沈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中国联通（浙江省分公司）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团队赴温州市某中学调研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 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· 2025</a:t>
              </a:r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云栖大会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A7A58F-3E88-7D75-9E11-69A02AD4C602}"/>
              </a:ext>
            </a:extLst>
          </p:cNvPr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BCC8BA-C13F-3F1C-1FD8-5282EA1FCC7A}"/>
              </a:ext>
            </a:extLst>
          </p:cNvPr>
          <p:cNvGrpSpPr/>
          <p:nvPr/>
        </p:nvGrpSpPr>
        <p:grpSpPr>
          <a:xfrm>
            <a:off x="-6000" y="-3810"/>
            <a:ext cx="12209227" cy="6863080"/>
            <a:chOff x="-6000" y="-3810"/>
            <a:chExt cx="12209227" cy="6863080"/>
          </a:xfrm>
        </p:grpSpPr>
        <p:pic>
          <p:nvPicPr>
            <p:cNvPr id="5" name="图片 4" descr="/Users/weiqingqing/Desktop/1698 [转换].png1698 [转换]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000" y="-1270"/>
              <a:ext cx="12204000" cy="6860540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838" y="-3810"/>
              <a:ext cx="12204065" cy="6861810"/>
            </a:xfrm>
            <a:prstGeom prst="rect">
              <a:avLst/>
            </a:prstGeom>
            <a:gradFill>
              <a:gsLst>
                <a:gs pos="54000">
                  <a:srgbClr val="030628">
                    <a:alpha val="49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4" y="254000"/>
            <a:ext cx="488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声像科技团队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1215" y="1105655"/>
            <a:ext cx="5400000" cy="5184000"/>
            <a:chOff x="914115" y="3212415"/>
            <a:chExt cx="10097145" cy="1456286"/>
          </a:xfrm>
        </p:grpSpPr>
        <p:sp>
          <p:nvSpPr>
            <p:cNvPr id="36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pic>
        <p:nvPicPr>
          <p:cNvPr id="24" name="图片 23" descr="徽标&#10;&#10;AI 生成的内容可能不正确。">
            <a:extLst>
              <a:ext uri="{FF2B5EF4-FFF2-40B4-BE49-F238E27FC236}">
                <a16:creationId xmlns:a16="http://schemas.microsoft.com/office/drawing/2014/main" id="{D26F2CBF-DD15-2B4D-CF96-CBE40C90A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91" y="1280234"/>
            <a:ext cx="576000" cy="576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288989" y="1093167"/>
            <a:ext cx="5400000" cy="5184000"/>
            <a:chOff x="914115" y="3212415"/>
            <a:chExt cx="10097145" cy="1456286"/>
          </a:xfrm>
        </p:grpSpPr>
        <p:sp>
          <p:nvSpPr>
            <p:cNvPr id="18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1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pic>
        <p:nvPicPr>
          <p:cNvPr id="25" name="图片 24" descr="徽标&#10;&#10;AI 生成的内容可能不正确。">
            <a:extLst>
              <a:ext uri="{FF2B5EF4-FFF2-40B4-BE49-F238E27FC236}">
                <a16:creationId xmlns:a16="http://schemas.microsoft.com/office/drawing/2014/main" id="{40BB1F33-F31A-3CA3-AC11-3C85FA3F1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670" y="1241176"/>
            <a:ext cx="576000" cy="576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79491" y="1959695"/>
            <a:ext cx="216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3356"/>
          <a:stretch>
            <a:fillRect/>
          </a:stretch>
        </p:blipFill>
        <p:spPr>
          <a:xfrm>
            <a:off x="3357914" y="1955183"/>
            <a:ext cx="2160000" cy="288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664028" y="1329228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单位）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02" y="1966095"/>
            <a:ext cx="2160000" cy="292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8633A7-08D8-246D-6D13-A87F7C4317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7212" y="1985173"/>
            <a:ext cx="2160000" cy="2880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29" name="文本框 28"/>
          <p:cNvSpPr txBox="1"/>
          <p:nvPr/>
        </p:nvSpPr>
        <p:spPr>
          <a:xfrm>
            <a:off x="7404547" y="1349889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软件著作权授权（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项）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AD858E-7585-8ECF-0242-568D01FF0D7E}"/>
              </a:ext>
            </a:extLst>
          </p:cNvPr>
          <p:cNvSpPr txBox="1"/>
          <p:nvPr/>
        </p:nvSpPr>
        <p:spPr>
          <a:xfrm>
            <a:off x="809740" y="5138983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4F2F45-517A-9695-113E-3B5064A6070F}"/>
              </a:ext>
            </a:extLst>
          </p:cNvPr>
          <p:cNvSpPr txBox="1"/>
          <p:nvPr/>
        </p:nvSpPr>
        <p:spPr>
          <a:xfrm>
            <a:off x="6598253" y="5093928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》25.9.28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》25.7.25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3831</Words>
  <Application>Microsoft Office PowerPoint</Application>
  <PresentationFormat>宽屏</PresentationFormat>
  <Paragraphs>517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HarmonyOS Sans SC</vt:lpstr>
      <vt:lpstr>Calibri</vt:lpstr>
      <vt:lpstr>阿里巴巴普惠体 B</vt:lpstr>
      <vt:lpstr>汉仪正圆 55简</vt:lpstr>
      <vt:lpstr>Wingdings</vt:lpstr>
      <vt:lpstr>Times New Roman</vt:lpstr>
      <vt:lpstr>DingTalk Sans</vt:lpstr>
      <vt:lpstr>汉仪雅酷黑W</vt:lpstr>
      <vt:lpstr>等线</vt:lpstr>
      <vt:lpstr>钉钉进步体</vt:lpstr>
      <vt:lpstr>阿里巴巴普惠体 R</vt:lpstr>
      <vt:lpstr>Cascadia Mono SemiBold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378</cp:revision>
  <dcterms:created xsi:type="dcterms:W3CDTF">2022-04-26T03:15:00Z</dcterms:created>
  <dcterms:modified xsi:type="dcterms:W3CDTF">2025-10-06T17:23:54Z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